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83" d="100"/>
          <a:sy n="83" d="100"/>
        </p:scale>
        <p:origin x="4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F664-FC2D-4145-BBFE-F7449C5914F5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7312E-B7D8-AF40-ADC5-DA4289BB25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9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7312E-B7D8-AF40-ADC5-DA4289BB259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1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BF5A-C93F-4843-BB50-B17CD839A4BE}" type="datetimeFigureOut">
              <a:rPr lang="ru-RU" smtClean="0"/>
              <a:t>19.06.2018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3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2803161" y="2398426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7495509" y="2481419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12187858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5" y="1572700"/>
            <a:ext cx="11144218" cy="43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1593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21009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439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</p:spTree>
    <p:extLst>
      <p:ext uri="{BB962C8B-B14F-4D97-AF65-F5344CB8AC3E}">
        <p14:creationId xmlns:p14="http://schemas.microsoft.com/office/powerpoint/2010/main" val="97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18" y="1690688"/>
            <a:ext cx="3221982" cy="57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</p:spTree>
    <p:extLst>
      <p:ext uri="{BB962C8B-B14F-4D97-AF65-F5344CB8AC3E}">
        <p14:creationId xmlns:p14="http://schemas.microsoft.com/office/powerpoint/2010/main" val="2078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19629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8" y="482273"/>
            <a:ext cx="9004300" cy="97790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838199" y="1780334"/>
            <a:ext cx="10515600" cy="46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4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5895278" y="2386361"/>
            <a:ext cx="1813932" cy="817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3610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</TotalTime>
  <Words>1</Words>
  <Application>Microsoft Macintosh PowerPoint</Application>
  <PresentationFormat>Широкоэкранный</PresentationFormat>
  <Paragraphs>1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Bezgodov</dc:creator>
  <cp:lastModifiedBy>Maxim Bezgodov</cp:lastModifiedBy>
  <cp:revision>11</cp:revision>
  <dcterms:created xsi:type="dcterms:W3CDTF">2018-06-17T15:09:10Z</dcterms:created>
  <dcterms:modified xsi:type="dcterms:W3CDTF">2018-06-19T06:50:27Z</dcterms:modified>
</cp:coreProperties>
</file>